
<file path=[Content_Types].xml><?xml version="1.0" encoding="utf-8"?>
<Types xmlns="http://schemas.openxmlformats.org/package/2006/content-types">
  <Default Extension="wmf" ContentType="image/x-wmf"/>
  <Default Extension="aspx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0" r:id="rId5"/>
    <p:sldId id="291" r:id="rId6"/>
    <p:sldId id="278" r:id="rId7"/>
    <p:sldId id="279" r:id="rId8"/>
    <p:sldId id="259" r:id="rId9"/>
    <p:sldId id="260" r:id="rId10"/>
    <p:sldId id="284" r:id="rId11"/>
    <p:sldId id="285" r:id="rId12"/>
    <p:sldId id="261" r:id="rId13"/>
    <p:sldId id="262" r:id="rId14"/>
    <p:sldId id="280" r:id="rId15"/>
    <p:sldId id="281" r:id="rId16"/>
    <p:sldId id="288" r:id="rId17"/>
    <p:sldId id="289" r:id="rId18"/>
    <p:sldId id="292" r:id="rId19"/>
    <p:sldId id="263" r:id="rId20"/>
    <p:sldId id="264" r:id="rId21"/>
    <p:sldId id="282" r:id="rId22"/>
    <p:sldId id="283" r:id="rId23"/>
    <p:sldId id="265" r:id="rId24"/>
    <p:sldId id="266" r:id="rId25"/>
    <p:sldId id="267" r:id="rId26"/>
    <p:sldId id="268" r:id="rId27"/>
    <p:sldId id="269" r:id="rId28"/>
    <p:sldId id="270" r:id="rId29"/>
    <p:sldId id="271" r:id="rId30"/>
    <p:sldId id="272" r:id="rId31"/>
    <p:sldId id="273" r:id="rId32"/>
    <p:sldId id="274" r:id="rId33"/>
    <p:sldId id="286" r:id="rId34"/>
    <p:sldId id="287" r:id="rId35"/>
    <p:sldId id="276" r:id="rId36"/>
    <p:sldId id="27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01EF-D882-4E7C-91CE-ED96044A5BBF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434-4A33-4931-9086-4A92EDC08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1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01EF-D882-4E7C-91CE-ED96044A5BBF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434-4A33-4931-9086-4A92EDC08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01EF-D882-4E7C-91CE-ED96044A5BBF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434-4A33-4931-9086-4A92EDC08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01EF-D882-4E7C-91CE-ED96044A5BBF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434-4A33-4931-9086-4A92EDC08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01EF-D882-4E7C-91CE-ED96044A5BBF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434-4A33-4931-9086-4A92EDC08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6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01EF-D882-4E7C-91CE-ED96044A5BBF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434-4A33-4931-9086-4A92EDC08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01EF-D882-4E7C-91CE-ED96044A5BBF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434-4A33-4931-9086-4A92EDC08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2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01EF-D882-4E7C-91CE-ED96044A5BBF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434-4A33-4931-9086-4A92EDC08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1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01EF-D882-4E7C-91CE-ED96044A5BBF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434-4A33-4931-9086-4A92EDC08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3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01EF-D882-4E7C-91CE-ED96044A5BBF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434-4A33-4931-9086-4A92EDC08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5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301EF-D882-4E7C-91CE-ED96044A5BBF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E8434-4A33-4931-9086-4A92EDC08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7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301EF-D882-4E7C-91CE-ED96044A5BBF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E8434-4A33-4931-9086-4A92EDC08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2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aspx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aspx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Teeth Trivia</a:t>
            </a:r>
            <a:endParaRPr lang="en-US" sz="96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True or False </a:t>
            </a:r>
            <a:endParaRPr lang="en-US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b="1" dirty="0" smtClean="0">
                <a:latin typeface="Comic Sans MS" panose="030F0702030302020204" pitchFamily="66" charset="0"/>
              </a:rPr>
              <a:t>Children have more teeth than adults. 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04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latin typeface="Comic Sans MS" panose="030F0702030302020204" pitchFamily="66" charset="0"/>
              </a:rPr>
              <a:t>FALSE!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3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>
                <a:latin typeface="Comic Sans MS" panose="030F0702030302020204" pitchFamily="66" charset="0"/>
              </a:rPr>
              <a:t>Sugar is bad for your teeth. </a:t>
            </a:r>
            <a:endParaRPr lang="en-US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2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>
                <a:latin typeface="Comic Sans MS" panose="030F0702030302020204" pitchFamily="66" charset="0"/>
              </a:rPr>
              <a:t>TRUE! </a:t>
            </a:r>
            <a:endParaRPr lang="en-US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64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Comic Sans MS" panose="030F0702030302020204" pitchFamily="66" charset="0"/>
              </a:rPr>
              <a:t>Having unhealthy teeth does not affect your health. 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6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Comic Sans MS" panose="030F0702030302020204" pitchFamily="66" charset="0"/>
              </a:rPr>
              <a:t>FALSE! 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3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9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Cavities can cause a toothache</a:t>
            </a:r>
            <a:r>
              <a:rPr lang="en-US" sz="8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  <a:endParaRPr lang="en-US" sz="8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3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TRUE! </a:t>
            </a:r>
            <a:endParaRPr lang="en-US" sz="8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3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6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191000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>
                <a:solidFill>
                  <a:srgbClr val="FFFF66"/>
                </a:solidFill>
                <a:latin typeface="Comic Sans MS" panose="030F0702030302020204" pitchFamily="66" charset="0"/>
              </a:rPr>
              <a:t>It is important to go to the dentist. </a:t>
            </a:r>
            <a:endParaRPr lang="en-US" sz="8000" dirty="0">
              <a:solidFill>
                <a:srgbClr val="FFFF6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7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5146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All your teeth look exactly the same.</a:t>
            </a:r>
            <a:endParaRPr lang="en-US" sz="80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2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819400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TRUE!</a:t>
            </a:r>
            <a:endParaRPr lang="en-US" sz="80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62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FFFF66"/>
                </a:solidFill>
                <a:latin typeface="Comic Sans MS" panose="030F0702030302020204" pitchFamily="66" charset="0"/>
              </a:rPr>
              <a:t>You do not need to brush your teeth everyday</a:t>
            </a:r>
            <a:r>
              <a:rPr lang="en-US" sz="8000" dirty="0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8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66"/>
                </a:solidFill>
                <a:latin typeface="Comic Sans MS" panose="030F0702030302020204" pitchFamily="66" charset="0"/>
              </a:rPr>
              <a:t>FALSE!</a:t>
            </a:r>
            <a:endParaRPr lang="en-US" sz="8000" b="1" dirty="0">
              <a:solidFill>
                <a:srgbClr val="FFFF66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33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7000" r="-1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The hard covering that protects the tooth is called the enamel. 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85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7000" r="-1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TRUE!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6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24384" y="1905000"/>
            <a:ext cx="8610599" cy="3036887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omic Sans MS" panose="030F0702030302020204" pitchFamily="66" charset="0"/>
              </a:rPr>
              <a:t>Candy is good for your teeth. 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6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7" y="990600"/>
            <a:ext cx="8610599" cy="3036887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omic Sans MS" panose="030F0702030302020204" pitchFamily="66" charset="0"/>
              </a:rPr>
              <a:t>FALSE! 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7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002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Comic Sans MS" panose="030F0702030302020204" pitchFamily="66" charset="0"/>
              </a:rPr>
              <a:t>Milk is good for your teeth. 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3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Comic Sans MS" panose="030F0702030302020204" pitchFamily="66" charset="0"/>
              </a:rPr>
              <a:t>TRUE! 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2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atin typeface="Comic Sans MS" panose="030F0702030302020204" pitchFamily="66" charset="0"/>
              </a:rPr>
              <a:t>Your permenant teeth will grow back. 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24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5146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FALSE!</a:t>
            </a:r>
            <a:endParaRPr lang="en-US" sz="80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2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1242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Comic Sans MS" panose="030F0702030302020204" pitchFamily="66" charset="0"/>
              </a:rPr>
              <a:t>FALSE! 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24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956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Comic Sans MS" panose="030F0702030302020204" pitchFamily="66" charset="0"/>
              </a:rPr>
              <a:t>You should use the same toothbrush your entire life. 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2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956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Comic Sans MS" panose="030F0702030302020204" pitchFamily="66" charset="0"/>
              </a:rPr>
              <a:t>FALSE!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2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Sugar is bad for your teeth. </a:t>
            </a:r>
            <a:endParaRPr lang="en-US" sz="8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1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TRUE! </a:t>
            </a:r>
            <a:endParaRPr lang="en-US" sz="8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64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atin typeface="Comic Sans MS" panose="030F0702030302020204" pitchFamily="66" charset="0"/>
              </a:rPr>
              <a:t>Molars are the teeth in the back of your mouth. 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83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atin typeface="Comic Sans MS" panose="030F0702030302020204" pitchFamily="66" charset="0"/>
              </a:rPr>
              <a:t>TRUE!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19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latin typeface="Comic Sans MS" panose="030F0702030302020204" pitchFamily="66" charset="0"/>
              </a:rPr>
              <a:t>Your first set of teeth are called your baby teeth. 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4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latin typeface="Comic Sans MS" panose="030F0702030302020204" pitchFamily="66" charset="0"/>
              </a:rPr>
              <a:t>TRUE! 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0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Comic Sans MS" panose="030F0702030302020204" pitchFamily="66" charset="0"/>
              </a:rPr>
              <a:t>Drinking coke will help your teeth stay white. 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7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Comic Sans MS" panose="030F0702030302020204" pitchFamily="66" charset="0"/>
              </a:rPr>
              <a:t>FALSE!</a:t>
            </a:r>
            <a:endParaRPr lang="en-US" sz="8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You also need to brush your tongue.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1130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TRUE!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19237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184</Words>
  <Application>Microsoft Office PowerPoint</Application>
  <PresentationFormat>On-screen Show (4:3)</PresentationFormat>
  <Paragraphs>36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Comic Sans MS</vt:lpstr>
      <vt:lpstr>Office Theme</vt:lpstr>
      <vt:lpstr>Teeth Trivia</vt:lpstr>
      <vt:lpstr>All your teeth look exactly the same.</vt:lpstr>
      <vt:lpstr>FALSE!</vt:lpstr>
      <vt:lpstr>Your first set of teeth are called your baby teeth. </vt:lpstr>
      <vt:lpstr>TRUE! </vt:lpstr>
      <vt:lpstr>Drinking coke will help your teeth stay white. </vt:lpstr>
      <vt:lpstr>FALSE!</vt:lpstr>
      <vt:lpstr>You also need to brush your tongue. </vt:lpstr>
      <vt:lpstr>TRUE!</vt:lpstr>
      <vt:lpstr>Children have more teeth than adults. </vt:lpstr>
      <vt:lpstr>FALSE!</vt:lpstr>
      <vt:lpstr>PowerPoint Presentation</vt:lpstr>
      <vt:lpstr>PowerPoint Presentation</vt:lpstr>
      <vt:lpstr>Having unhealthy teeth does not affect your health. </vt:lpstr>
      <vt:lpstr>FALSE! </vt:lpstr>
      <vt:lpstr>Cavities can cause a toothache. </vt:lpstr>
      <vt:lpstr>TRUE! </vt:lpstr>
      <vt:lpstr>PowerPoint Presentation</vt:lpstr>
      <vt:lpstr>PowerPoint Presentation</vt:lpstr>
      <vt:lpstr>PowerPoint Presentation</vt:lpstr>
      <vt:lpstr>You do not need to brush your teeth everyday.</vt:lpstr>
      <vt:lpstr>FALSE!</vt:lpstr>
      <vt:lpstr>The hard covering that protects the tooth is called the enamel. </vt:lpstr>
      <vt:lpstr>TRUE!</vt:lpstr>
      <vt:lpstr>PowerPoint Presentation</vt:lpstr>
      <vt:lpstr>PowerPoint Presentation</vt:lpstr>
      <vt:lpstr>Milk is good for your teeth. </vt:lpstr>
      <vt:lpstr>TRUE! </vt:lpstr>
      <vt:lpstr>Your permenant teeth will grow back. </vt:lpstr>
      <vt:lpstr>FALSE! </vt:lpstr>
      <vt:lpstr>You should use the same toothbrush your entire life. </vt:lpstr>
      <vt:lpstr>FALSE!</vt:lpstr>
      <vt:lpstr>Sugar is bad for your teeth. </vt:lpstr>
      <vt:lpstr>TRUE! </vt:lpstr>
      <vt:lpstr>Molars are the teeth in the back of your mouth. </vt:lpstr>
      <vt:lpstr>TRUE!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Teeth Trivia</dc:title>
  <dc:creator>Breanna</dc:creator>
  <cp:lastModifiedBy>Michael Wisnor</cp:lastModifiedBy>
  <cp:revision>14</cp:revision>
  <dcterms:created xsi:type="dcterms:W3CDTF">2014-04-04T02:17:40Z</dcterms:created>
  <dcterms:modified xsi:type="dcterms:W3CDTF">2014-06-14T16:35:53Z</dcterms:modified>
</cp:coreProperties>
</file>