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56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7D4A-C436-4107-86AD-28D13124B309}" type="datetimeFigureOut">
              <a:rPr lang="pt-BR" smtClean="0"/>
              <a:t>14/06/2014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86B-2B4B-4ED9-94B5-FDC71863EF7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373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7D4A-C436-4107-86AD-28D13124B309}" type="datetimeFigureOut">
              <a:rPr lang="pt-BR" smtClean="0"/>
              <a:t>14/06/2014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86B-2B4B-4ED9-94B5-FDC71863EF7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88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7D4A-C436-4107-86AD-28D13124B309}" type="datetimeFigureOut">
              <a:rPr lang="pt-BR" smtClean="0"/>
              <a:t>14/06/2014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86B-2B4B-4ED9-94B5-FDC71863EF7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022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7D4A-C436-4107-86AD-28D13124B309}" type="datetimeFigureOut">
              <a:rPr lang="pt-BR" smtClean="0"/>
              <a:t>14/06/2014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86B-2B4B-4ED9-94B5-FDC71863EF76}" type="slidenum">
              <a:rPr lang="pt-BR" smtClean="0"/>
              <a:t>‹#›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3832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7D4A-C436-4107-86AD-28D13124B309}" type="datetimeFigureOut">
              <a:rPr lang="pt-BR" smtClean="0"/>
              <a:t>14/06/2014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86B-2B4B-4ED9-94B5-FDC71863EF7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253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7D4A-C436-4107-86AD-28D13124B309}" type="datetimeFigureOut">
              <a:rPr lang="pt-BR" smtClean="0"/>
              <a:t>14/06/2014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86B-2B4B-4ED9-94B5-FDC71863EF7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175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7D4A-C436-4107-86AD-28D13124B309}" type="datetimeFigureOut">
              <a:rPr lang="pt-BR" smtClean="0"/>
              <a:t>14/06/2014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86B-2B4B-4ED9-94B5-FDC71863EF7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528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7D4A-C436-4107-86AD-28D13124B309}" type="datetimeFigureOut">
              <a:rPr lang="pt-BR" smtClean="0"/>
              <a:t>14/06/2014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86B-2B4B-4ED9-94B5-FDC71863EF7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910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7D4A-C436-4107-86AD-28D13124B309}" type="datetimeFigureOut">
              <a:rPr lang="pt-BR" smtClean="0"/>
              <a:t>14/06/2014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86B-2B4B-4ED9-94B5-FDC71863EF7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94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7D4A-C436-4107-86AD-28D13124B309}" type="datetimeFigureOut">
              <a:rPr lang="pt-BR" smtClean="0"/>
              <a:t>14/06/2014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86B-2B4B-4ED9-94B5-FDC71863EF7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56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7D4A-C436-4107-86AD-28D13124B309}" type="datetimeFigureOut">
              <a:rPr lang="pt-BR" smtClean="0"/>
              <a:t>14/06/2014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86B-2B4B-4ED9-94B5-FDC71863EF7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95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7D4A-C436-4107-86AD-28D13124B309}" type="datetimeFigureOut">
              <a:rPr lang="pt-BR" smtClean="0"/>
              <a:t>14/06/2014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86B-2B4B-4ED9-94B5-FDC71863EF7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24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7D4A-C436-4107-86AD-28D13124B309}" type="datetimeFigureOut">
              <a:rPr lang="pt-BR" smtClean="0"/>
              <a:t>14/06/2014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86B-2B4B-4ED9-94B5-FDC71863EF7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774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7D4A-C436-4107-86AD-28D13124B309}" type="datetimeFigureOut">
              <a:rPr lang="pt-BR" smtClean="0"/>
              <a:t>14/06/2014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86B-2B4B-4ED9-94B5-FDC71863EF7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68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7D4A-C436-4107-86AD-28D13124B309}" type="datetimeFigureOut">
              <a:rPr lang="pt-BR" smtClean="0"/>
              <a:t>14/06/2014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86B-2B4B-4ED9-94B5-FDC71863EF7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00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7D4A-C436-4107-86AD-28D13124B309}" type="datetimeFigureOut">
              <a:rPr lang="pt-BR" smtClean="0"/>
              <a:t>14/06/2014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86B-2B4B-4ED9-94B5-FDC71863EF7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79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7D4A-C436-4107-86AD-28D13124B309}" type="datetimeFigureOut">
              <a:rPr lang="pt-BR" smtClean="0"/>
              <a:t>14/06/2014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386B-2B4B-4ED9-94B5-FDC71863EF7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912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F4C7D4A-C436-4107-86AD-28D13124B309}" type="datetimeFigureOut">
              <a:rPr lang="pt-BR" smtClean="0"/>
              <a:t>14/06/2014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1386B-2B4B-4ED9-94B5-FDC71863EF7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0020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pvuqj5nv6U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_RHZZ-71SxM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br/url?sa=i&amp;rct=j&amp;q=&amp;esrc=s&amp;frm=1&amp;source=images&amp;cd=&amp;cad=rja&amp;docid=tvXmOfVoimYuwM&amp;tbnid=TMa7MJ1okwz4kM:&amp;ved=0CAUQjRw&amp;url=http://vitalsourcelife.wordpress.com/category/news/&amp;ei=oEWeUeufE4_Y8gTy2ICoBw&amp;bvm=bv.46865395,d.dmQ&amp;psig=AFQjCNFaRP7nS9J5Sa5OnY5slTm2u5-wIw&amp;ust=136941335228593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br/url?sa=i&amp;rct=j&amp;q=&amp;esrc=s&amp;frm=1&amp;source=images&amp;cd=&amp;cad=rja&amp;docid=asvvJmii57AL_M&amp;tbnid=C26fY48rr1S1cM:&amp;ved=0CAUQjRw&amp;url=http://www.answers.com/topic/x-ray-large-image&amp;ei=zkWeUYiMKo_U9QSTqoHgDQ&amp;bvm=bv.46865395,d.dmQ&amp;psig=AFQjCNFaRP7nS9J5Sa5OnY5slTm2u5-wIw&amp;ust=136941335228593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om.br/url?sa=i&amp;source=images&amp;cd=&amp;cad=rja&amp;docid=v6M4xlewRzuW7M&amp;tbnid=Us2wiAGlX3a9lM:&amp;ved=0CAgQjRwwAA&amp;url=http://www.enchantedlearning.com/subjects/anatomy/skeleton/Skelprintout.shtml&amp;ei=KUKeUeeTJYrb0wHasoHYCw&amp;psig=AFQjCNFCmudNdGFEW-NYk__FwwRyfiqckg&amp;ust=1369412521646082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20689"/>
            <a:ext cx="7772400" cy="378621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/>
                <a:ea typeface="Times New Roman"/>
                <a:hlinkClick r:id="rId2"/>
              </a:rPr>
              <a:t>Engagement Video: </a:t>
            </a:r>
          </a:p>
          <a:p>
            <a:endParaRPr lang="en-US" sz="4000" b="1" dirty="0">
              <a:solidFill>
                <a:schemeClr val="bg1"/>
              </a:solidFill>
              <a:latin typeface="Times New Roman"/>
              <a:ea typeface="Times New Roman"/>
              <a:hlinkClick r:id="rId2"/>
            </a:endParaRPr>
          </a:p>
          <a:p>
            <a:r>
              <a:rPr lang="en-US" sz="4000" b="1" dirty="0" smtClean="0">
                <a:solidFill>
                  <a:schemeClr val="bg1"/>
                </a:solidFill>
                <a:latin typeface="Times New Roman"/>
                <a:ea typeface="Times New Roman"/>
                <a:hlinkClick r:id="rId2"/>
              </a:rPr>
              <a:t>http</a:t>
            </a:r>
            <a:r>
              <a:rPr lang="en-US" sz="4000" b="1" dirty="0">
                <a:solidFill>
                  <a:schemeClr val="bg1"/>
                </a:solidFill>
                <a:latin typeface="Times New Roman"/>
                <a:ea typeface="Times New Roman"/>
                <a:hlinkClick r:id="rId2"/>
              </a:rPr>
              <a:t>://www.youtube.com/watch?v=Jpvuqj5nv6U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22048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endParaRPr lang="pt-BR" sz="8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endParaRPr lang="pt-BR" sz="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endParaRPr lang="pt-BR" sz="8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endParaRPr lang="pt-BR" sz="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endParaRPr lang="pt-BR" sz="8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endParaRPr lang="pt-BR" sz="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endParaRPr lang="pt-BR" sz="8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pt-BR" sz="9600" b="1" dirty="0" smtClean="0">
                <a:solidFill>
                  <a:schemeClr val="bg1"/>
                </a:solidFill>
                <a:latin typeface="Comic Sans MS" pitchFamily="66" charset="0"/>
              </a:rPr>
              <a:t>Do you know how many bones you have ?</a:t>
            </a:r>
            <a:endParaRPr lang="pt-BR" sz="9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Comic Sans MS" pitchFamily="66" charset="0"/>
              </a:rPr>
              <a:t>There are 206 bones in the adult human body.</a:t>
            </a:r>
            <a:endParaRPr lang="pt-BR" sz="8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2204864"/>
            <a:ext cx="223224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836712"/>
            <a:ext cx="911980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Comic Sans MS" pitchFamily="66" charset="0"/>
              </a:rPr>
              <a:t>What is the largest</a:t>
            </a:r>
          </a:p>
          <a:p>
            <a:r>
              <a:rPr lang="en-US" sz="7200" b="1" dirty="0" smtClean="0">
                <a:solidFill>
                  <a:schemeClr val="bg1"/>
                </a:solidFill>
                <a:latin typeface="Comic Sans MS" pitchFamily="66" charset="0"/>
              </a:rPr>
              <a:t> bone in the human</a:t>
            </a:r>
          </a:p>
          <a:p>
            <a:r>
              <a:rPr lang="en-US" sz="7200" b="1" dirty="0" smtClean="0">
                <a:solidFill>
                  <a:schemeClr val="bg1"/>
                </a:solidFill>
                <a:latin typeface="Comic Sans MS" pitchFamily="66" charset="0"/>
              </a:rPr>
              <a:t> body?</a:t>
            </a:r>
            <a:endParaRPr lang="pt-BR" sz="7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3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66675"/>
            <a:ext cx="4108450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292080" y="4077072"/>
            <a:ext cx="64807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ctangle 1"/>
          <p:cNvSpPr/>
          <p:nvPr/>
        </p:nvSpPr>
        <p:spPr>
          <a:xfrm>
            <a:off x="5292080" y="4077072"/>
            <a:ext cx="648072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836712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Comic Sans MS" pitchFamily="66" charset="0"/>
              </a:rPr>
              <a:t>What is the </a:t>
            </a:r>
          </a:p>
          <a:p>
            <a:r>
              <a:rPr lang="en-US" sz="7200" b="1" dirty="0" smtClean="0">
                <a:solidFill>
                  <a:schemeClr val="bg1"/>
                </a:solidFill>
                <a:latin typeface="Comic Sans MS" pitchFamily="66" charset="0"/>
              </a:rPr>
              <a:t>smallest bone in </a:t>
            </a:r>
          </a:p>
          <a:p>
            <a:r>
              <a:rPr lang="en-US" sz="7200" b="1" dirty="0" smtClean="0">
                <a:solidFill>
                  <a:schemeClr val="bg1"/>
                </a:solidFill>
                <a:latin typeface="Comic Sans MS" pitchFamily="66" charset="0"/>
              </a:rPr>
              <a:t>the human body ?</a:t>
            </a:r>
            <a:endParaRPr lang="pt-BR" sz="7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7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7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pt-BR" sz="7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836712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 smtClean="0">
                <a:solidFill>
                  <a:schemeClr val="bg1"/>
                </a:solidFill>
                <a:latin typeface="Comic Sans MS" pitchFamily="66" charset="0"/>
              </a:rPr>
              <a:t>It is the stirrup bone inside the ear.</a:t>
            </a:r>
            <a:endParaRPr lang="pt-BR" sz="7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7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7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pt-BR" sz="7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4310589" cy="354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83968" y="836712"/>
            <a:ext cx="316835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284984"/>
            <a:ext cx="1835696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5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hlinkClick r:id="rId2"/>
              </a:rPr>
              <a:t>http://www.youtube.com/watch?v=_RHZZ-71SxM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530626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Your muscles cover your bones. It is imortant to keep your muscles healthy by excerising and stretching. </a:t>
            </a:r>
            <a:endParaRPr lang="en-US" sz="5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196752"/>
            <a:ext cx="2232248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There are 650 muscles in the human body. They are joined to bones with tendons. </a:t>
            </a:r>
            <a:endParaRPr lang="en-US" sz="6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4048" y="274638"/>
            <a:ext cx="165618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largest muscle in the human body is the gluteus maximus. </a:t>
            </a:r>
            <a:endParaRPr lang="en-US" sz="7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672" y="4839685"/>
            <a:ext cx="4752528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67744" y="3759565"/>
            <a:ext cx="3456384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4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Autofit/>
          </a:bodyPr>
          <a:lstStyle/>
          <a:p>
            <a:r>
              <a:rPr lang="pt-BR" sz="9600" b="1" dirty="0" smtClean="0">
                <a:solidFill>
                  <a:schemeClr val="bg1"/>
                </a:solidFill>
                <a:latin typeface="Comic Sans MS" pitchFamily="66" charset="0"/>
              </a:rPr>
              <a:t>Human Body</a:t>
            </a:r>
            <a:endParaRPr lang="pt-BR" sz="9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1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583264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There are 40 muscles in your face. Your face uses 50% more muscle to frown than it does to smile. That’s a great reason to smile more often </a:t>
            </a:r>
            <a:r>
              <a:rPr lang="en-US" sz="4800" b="1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US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3928" y="1124744"/>
            <a:ext cx="93610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67744" y="2600909"/>
            <a:ext cx="1368152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87513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-26988"/>
            <a:ext cx="517048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85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7200" b="1" dirty="0" smtClean="0">
                <a:solidFill>
                  <a:schemeClr val="bg1"/>
                </a:solidFill>
                <a:latin typeface="Comic Sans MS" pitchFamily="66" charset="0"/>
              </a:rPr>
              <a:t>Bones</a:t>
            </a:r>
            <a:endParaRPr lang="pt-BR" sz="7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Bones hold your body up. It is like a </a:t>
            </a:r>
            <a:r>
              <a:rPr lang="en-US" sz="4000" dirty="0">
                <a:solidFill>
                  <a:prstClr val="white"/>
                </a:solidFill>
                <a:latin typeface="Comic Sans MS" pitchFamily="66" charset="0"/>
              </a:rPr>
              <a:t>supporting structure of </a:t>
            </a:r>
            <a:r>
              <a:rPr lang="en-US" sz="4000" dirty="0" smtClean="0">
                <a:solidFill>
                  <a:prstClr val="white"/>
                </a:solidFill>
                <a:latin typeface="Comic Sans MS" pitchFamily="66" charset="0"/>
              </a:rPr>
              <a:t>your body.</a:t>
            </a:r>
            <a:endParaRPr lang="en-US" sz="4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7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3251099" cy="257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4582" y="4619864"/>
            <a:ext cx="3825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  <a:latin typeface="Comic Sans MS" pitchFamily="66" charset="0"/>
              </a:rPr>
              <a:t>These are leg bones</a:t>
            </a:r>
            <a:r>
              <a:rPr lang="pt-BR" dirty="0" smtClean="0"/>
              <a:t>..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2381933" y="4619864"/>
            <a:ext cx="630699" cy="523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9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2151112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bg1"/>
                </a:solidFill>
                <a:latin typeface="Comic Sans MS" pitchFamily="66" charset="0"/>
              </a:rPr>
              <a:t>Feel the bones in your legs. Feel the short bones in your fingers. Your bones and muscles work together to help you move.</a:t>
            </a:r>
            <a:endParaRPr lang="pt-B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11250"/>
            <a:ext cx="5787686" cy="384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91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t-BR" sz="9600" b="1" dirty="0" smtClean="0">
                <a:solidFill>
                  <a:schemeClr val="bg1"/>
                </a:solidFill>
                <a:latin typeface="Comic Sans MS" pitchFamily="66" charset="0"/>
              </a:rPr>
              <a:t>Can you see your bones ?</a:t>
            </a:r>
            <a:endParaRPr lang="pt-BR" sz="9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13626" cy="629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1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vitalsourcelife.files.wordpress.com/2012/06/vibram_milano_may2012_pic65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7689"/>
            <a:ext cx="5688632" cy="67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3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content.answcdn.com/main/content/img/getty/9/4/239699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4768"/>
            <a:ext cx="5184576" cy="668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05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nchantedlearning.com/hgifs/Humanskel_bw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8168"/>
            <a:ext cx="4104456" cy="672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9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267</TotalTime>
  <Words>199</Words>
  <Application>Microsoft Office PowerPoint</Application>
  <PresentationFormat>On-screen Show (4:3)</PresentationFormat>
  <Paragraphs>35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Century Gothic</vt:lpstr>
      <vt:lpstr>Comic Sans MS</vt:lpstr>
      <vt:lpstr>Times New Roman</vt:lpstr>
      <vt:lpstr>Wingdings</vt:lpstr>
      <vt:lpstr>Wingdings 3</vt:lpstr>
      <vt:lpstr>Ion</vt:lpstr>
      <vt:lpstr>PowerPoint Presentation</vt:lpstr>
      <vt:lpstr>Human Body</vt:lpstr>
      <vt:lpstr>Bones</vt:lpstr>
      <vt:lpstr>Feel the bones in your legs. Feel the short bones in your fingers. Your bones and muscles work together to help you move.</vt:lpstr>
      <vt:lpstr>Can you see your bones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http://www.youtube.com/watch?v=_RHZZ-71SxM</vt:lpstr>
      <vt:lpstr>Your muscles cover your bones. It is imortant to keep your muscles healthy by excerising and stretching. </vt:lpstr>
      <vt:lpstr>There are 650 muscles in the human body. They are joined to bones with tendons. </vt:lpstr>
      <vt:lpstr>The largest muscle in the human body is the gluteus maximus. </vt:lpstr>
      <vt:lpstr>There are 40 muscles in your face. Your face uses 50% more muscle to frown than it does to smile. That’s a great reason to smile more often 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Body</dc:title>
  <dc:creator>Suzana Weber</dc:creator>
  <cp:lastModifiedBy>Michael Wisnor</cp:lastModifiedBy>
  <cp:revision>11</cp:revision>
  <dcterms:created xsi:type="dcterms:W3CDTF">2013-05-23T16:25:27Z</dcterms:created>
  <dcterms:modified xsi:type="dcterms:W3CDTF">2014-06-14T16:32:22Z</dcterms:modified>
</cp:coreProperties>
</file>